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D843-B4BE-46AE-991F-1E55700A2669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CD8B-A7CA-4C76-B374-11DC6AB7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3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D843-B4BE-46AE-991F-1E55700A2669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CD8B-A7CA-4C76-B374-11DC6AB7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8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D843-B4BE-46AE-991F-1E55700A2669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CD8B-A7CA-4C76-B374-11DC6AB7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16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D843-B4BE-46AE-991F-1E55700A2669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CD8B-A7CA-4C76-B374-11DC6AB7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6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D843-B4BE-46AE-991F-1E55700A2669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CD8B-A7CA-4C76-B374-11DC6AB7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59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D843-B4BE-46AE-991F-1E55700A2669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CD8B-A7CA-4C76-B374-11DC6AB7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4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D843-B4BE-46AE-991F-1E55700A2669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CD8B-A7CA-4C76-B374-11DC6AB7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8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D843-B4BE-46AE-991F-1E55700A2669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CD8B-A7CA-4C76-B374-11DC6AB7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40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D843-B4BE-46AE-991F-1E55700A2669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CD8B-A7CA-4C76-B374-11DC6AB7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83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D843-B4BE-46AE-991F-1E55700A2669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CD8B-A7CA-4C76-B374-11DC6AB7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92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D843-B4BE-46AE-991F-1E55700A2669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CD8B-A7CA-4C76-B374-11DC6AB7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33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D843-B4BE-46AE-991F-1E55700A2669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0CD8B-A7CA-4C76-B374-11DC6AB7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78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sman.Muskwe952@mod.gov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cott.caine402@mod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alphaModFix amt="52000"/>
          </a:blip>
          <a:srcRect/>
          <a:stretch/>
        </p:blipFill>
        <p:spPr>
          <a:xfrm>
            <a:off x="-99392" y="-108520"/>
            <a:ext cx="7056784" cy="93610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140325"/>
              </p:ext>
            </p:extLst>
          </p:nvPr>
        </p:nvGraphicFramePr>
        <p:xfrm>
          <a:off x="1376772" y="899592"/>
          <a:ext cx="4104456" cy="5029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MS ??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MS ??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Venue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MS ??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912"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Oct 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445" algn="l" fontAlgn="base"/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League Race 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Sigs/13 Sigs,</a:t>
                      </a: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Blandford Camp,</a:t>
                      </a: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Blandford Forum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368"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Oct 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445"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League Race 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Signal Regt.,</a:t>
                      </a: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Azimghur</a:t>
                      </a: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Bks,</a:t>
                      </a: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Colerne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216"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Nov 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445" algn="l" fontAlgn="base"/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League Race 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554"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Nov 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445"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 South Cross Country Individual and Team Championships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RSME Regt,</a:t>
                      </a: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Gibraltar Barracks,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Minley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336"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Jan 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445"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League Race 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820"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Jan 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445"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League Race 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Signal Regt.,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Swinton Bks,</a:t>
                      </a: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Perham Down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136"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Feb 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445"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League Race 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</a:t>
                      </a:r>
                      <a:r>
                        <a:rPr lang="en-GB" sz="1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Cdo</a:t>
                      </a: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</a:t>
                      </a: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RMB </a:t>
                      </a:r>
                      <a:r>
                        <a:rPr lang="en-GB" sz="1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Chivenor</a:t>
                      </a:r>
                      <a:endParaRPr lang="en-GB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Barnstaple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 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445"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League Race 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RRF,</a:t>
                      </a: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Mooltan</a:t>
                      </a: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Barracks,</a:t>
                      </a: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Tidworth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677"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Mar 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445"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League Race 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DSPG,</a:t>
                      </a: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Southwick Park,</a:t>
                      </a:r>
                    </a:p>
                    <a:p>
                      <a:pPr algn="l" fontAlgn="base">
                        <a:spcAft>
                          <a:spcPts val="300"/>
                        </a:spcAft>
                      </a:pPr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Portsmouth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 Box 2"/>
          <p:cNvSpPr txBox="1">
            <a:spLocks/>
          </p:cNvSpPr>
          <p:nvPr/>
        </p:nvSpPr>
        <p:spPr>
          <a:xfrm>
            <a:off x="0" y="37008"/>
            <a:ext cx="6858000" cy="6858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UK South Cross Country</a:t>
            </a:r>
          </a:p>
          <a:p>
            <a:pPr algn="ctr">
              <a:spcAft>
                <a:spcPts val="0"/>
              </a:spcAft>
            </a:pPr>
            <a:r>
              <a:rPr lang="en-US" sz="1600" b="1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Fixtures 2022/23</a:t>
            </a:r>
            <a:endParaRPr lang="en-GB" sz="1600" dirty="0">
              <a:effectLst/>
              <a:latin typeface="Arial" panose="020B0604020202020204" pitchFamily="34" charset="0"/>
              <a:ea typeface="MS ??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Cambria"/>
                <a:ea typeface="MS ??"/>
                <a:cs typeface="Times New Roman"/>
              </a:rPr>
              <a:t> </a:t>
            </a:r>
            <a:endParaRPr lang="en-GB" sz="1200" dirty="0">
              <a:effectLst/>
              <a:latin typeface="Cambria"/>
              <a:ea typeface="MS ??"/>
              <a:cs typeface="Times New Roman"/>
            </a:endParaRPr>
          </a:p>
        </p:txBody>
      </p:sp>
      <p:sp>
        <p:nvSpPr>
          <p:cNvPr id="10" name="Text Box 3"/>
          <p:cNvSpPr txBox="1">
            <a:spLocks/>
          </p:cNvSpPr>
          <p:nvPr/>
        </p:nvSpPr>
        <p:spPr>
          <a:xfrm>
            <a:off x="0" y="6212924"/>
            <a:ext cx="6858000" cy="293107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n-US" sz="1200" b="1" dirty="0">
              <a:effectLst/>
              <a:latin typeface="Arial" panose="020B0604020202020204" pitchFamily="34" charset="0"/>
              <a:ea typeface="MS ??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1200" b="1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UK SOUTH CROSS COUNTRY COMMITTEE</a:t>
            </a:r>
            <a:endParaRPr lang="en-GB" sz="1200" dirty="0">
              <a:effectLst/>
              <a:latin typeface="Arial" panose="020B0604020202020204" pitchFamily="34" charset="0"/>
              <a:ea typeface="MS ??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MS ??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Chairman – Lt Col </a:t>
            </a:r>
            <a:r>
              <a:rPr lang="en-GB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Mansfield</a:t>
            </a:r>
          </a:p>
          <a:p>
            <a:pPr algn="ctr"/>
            <a:r>
              <a:rPr lang="en-US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MS ??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Secretary – Sgt (SI) Osman Muskwe RAPTC</a:t>
            </a:r>
          </a:p>
          <a:p>
            <a:pPr algn="ctr"/>
            <a:r>
              <a:rPr lang="en-US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  <a:hlinkClick r:id="rId3"/>
              </a:rPr>
              <a:t>Osman.Muskwe952@mod.gov.uk</a:t>
            </a:r>
            <a:r>
              <a:rPr lang="en-US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01252 787166</a:t>
            </a:r>
          </a:p>
          <a:p>
            <a:pPr algn="ctr"/>
            <a:endParaRPr lang="en-GB" sz="1200" dirty="0">
              <a:latin typeface="Arial" panose="020B0604020202020204" pitchFamily="34" charset="0"/>
              <a:ea typeface="MS ??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Assistant Secretary – </a:t>
            </a:r>
            <a:r>
              <a:rPr lang="en-US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SSgt (SSI) </a:t>
            </a:r>
            <a:r>
              <a:rPr lang="en-US" sz="1200" dirty="0"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Scott Caine</a:t>
            </a:r>
            <a:r>
              <a:rPr lang="en-US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 RAPTC </a:t>
            </a:r>
            <a:endParaRPr lang="en-GB" sz="1200" dirty="0">
              <a:effectLst/>
              <a:latin typeface="Arial" panose="020B0604020202020204" pitchFamily="34" charset="0"/>
              <a:ea typeface="MS ??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  <a:hlinkClick r:id="rId4"/>
              </a:rPr>
              <a:t>Scott.Caine402@mod.gov.uk</a:t>
            </a:r>
            <a:r>
              <a:rPr lang="en-GB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200" dirty="0"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</a:rPr>
              <a:t>01258 485441</a:t>
            </a:r>
          </a:p>
          <a:p>
            <a:pPr algn="ctr"/>
            <a:endParaRPr lang="en-GB" sz="1050" dirty="0">
              <a:effectLst/>
              <a:latin typeface="Arial" panose="020B0604020202020204" pitchFamily="34" charset="0"/>
              <a:ea typeface="MS ??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11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Any male or female [military or civilian] interested in competing cross country</a:t>
            </a:r>
            <a:endParaRPr lang="en-GB" sz="1100" dirty="0">
              <a:effectLst/>
              <a:latin typeface="Arial" panose="020B0604020202020204" pitchFamily="34" charset="0"/>
              <a:ea typeface="MS ??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11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for their units/service are asked to contact their unit RAPTCI</a:t>
            </a:r>
            <a:r>
              <a:rPr lang="en-GB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or cross country sports officer.</a:t>
            </a:r>
            <a:endParaRPr lang="en-GB" sz="1100" dirty="0">
              <a:effectLst/>
              <a:latin typeface="Arial" panose="020B0604020202020204" pitchFamily="34" charset="0"/>
              <a:ea typeface="MS ??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9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2AF991CD72ECD0469421A8503A700AA3" ma:contentTypeVersion="9" ma:contentTypeDescription="Upload an image or a photograph." ma:contentTypeScope="" ma:versionID="c1fb933198bcae20d1e9d4c4d40ce9a4">
  <xsd:schema xmlns:xsd="http://www.w3.org/2001/XMLSchema" xmlns:xs="http://www.w3.org/2001/XMLSchema" xmlns:p="http://schemas.microsoft.com/office/2006/metadata/properties" xmlns:ns1="http://schemas.microsoft.com/sharepoint/v3" xmlns:ns2="04738c6d-ecc8-46f1-821f-82e308eab3d9" xmlns:ns3="ecb3acdf-a78f-446d-aad8-58fbf408741d" targetNamespace="http://schemas.microsoft.com/office/2006/metadata/properties" ma:root="true" ma:fieldsID="b9003c3a79e45588ae72781b4d4e19fe" ns1:_="" ns2:_="" ns3:_="">
    <xsd:import namespace="http://schemas.microsoft.com/sharepoint/v3"/>
    <xsd:import namespace="04738c6d-ecc8-46f1-821f-82e308eab3d9"/>
    <xsd:import namespace="ecb3acdf-a78f-446d-aad8-58fbf408741d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2:InformationType"/>
                <xsd:element ref="ns1:ThumbnailExists" minOccurs="0"/>
                <xsd:element ref="ns1:PreviewExists" minOccurs="0"/>
                <xsd:element ref="ns1:AlternateThumbnailUrl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4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5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6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38c6d-ecc8-46f1-821f-82e308eab3d9" elementFormDefault="qualified">
    <xsd:import namespace="http://schemas.microsoft.com/office/2006/documentManagement/types"/>
    <xsd:import namespace="http://schemas.microsoft.com/office/infopath/2007/PartnerControls"/>
    <xsd:element name="InformationType" ma:index="23" ma:displayName="Information Type" ma:default="" ma:description="The nature or genre of the content of the document" ma:format="Dropdown" ma:internalName="InformationType" ma:readOnly="false">
      <xsd:simpleType>
        <xsd:restriction base="dms:Choice">
          <xsd:enumeration value="None"/>
          <xsd:enumeration value="Agendas"/>
          <xsd:enumeration value="Annual Reports"/>
          <xsd:enumeration value="Biographies"/>
          <xsd:enumeration value="Briefs"/>
          <xsd:enumeration value="Calendars and Schedules"/>
          <xsd:enumeration value="Case Studies"/>
          <xsd:enumeration value="Charts"/>
          <xsd:enumeration value="Commercial Publications"/>
          <xsd:enumeration value="Conference Proceedings"/>
          <xsd:enumeration value="Consultation Documents"/>
          <xsd:enumeration value="Dashboards"/>
          <xsd:enumeration value="Design Documents"/>
          <xsd:enumeration value="Dictionaries"/>
          <xsd:enumeration value="Digital Geographic Products"/>
          <xsd:enumeration value="Direction"/>
          <xsd:enumeration value="Directories"/>
          <xsd:enumeration value="Drawings"/>
          <xsd:enumeration value="Emails"/>
          <xsd:enumeration value="Encyclopaedias"/>
          <xsd:enumeration value="Experimentation and Trial Results"/>
          <xsd:enumeration value="FAQs"/>
          <xsd:enumeration value="Forms"/>
          <xsd:enumeration value="Gazetteers"/>
          <xsd:enumeration value="Geographic Imagery"/>
          <xsd:enumeration value="Geo-Referenced Imagery"/>
          <xsd:enumeration value="Glossaries"/>
          <xsd:enumeration value="Guidance, Advice"/>
          <xsd:enumeration value="Hydrographic Charts"/>
          <xsd:enumeration value="Instructions"/>
          <xsd:enumeration value="Letters"/>
          <xsd:enumeration value="Links"/>
          <xsd:enumeration value="Loose Minutes"/>
          <xsd:enumeration value="Maps"/>
          <xsd:enumeration value="Meetings Correspondence"/>
          <xsd:enumeration value="Memos"/>
          <xsd:enumeration value="Minutes"/>
          <xsd:enumeration value="MOD Online Image Database"/>
          <xsd:enumeration value="Notes"/>
          <xsd:enumeration value="Operational Maps"/>
          <xsd:enumeration value="Photograph Collections"/>
          <xsd:enumeration value="Photographs and Slides"/>
          <xsd:enumeration value="Planning Documentation"/>
          <xsd:enumeration value="Policy Documentation"/>
          <xsd:enumeration value="Presentations"/>
          <xsd:enumeration value="Reference Resources"/>
          <xsd:enumeration value="Reports and Reviews"/>
          <xsd:enumeration value="Research Papers"/>
          <xsd:enumeration value="RODs"/>
          <xsd:enumeration value="Rules and Regulations"/>
          <xsd:enumeration value="Satellite Imagery"/>
          <xsd:enumeration value="Statistical Information"/>
          <xsd:enumeration value="Technical Publications"/>
          <xsd:enumeration value="Templates"/>
          <xsd:enumeration value="Terms of Reference (for Groups)"/>
          <xsd:enumeration value="Training Manual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b3acdf-a78f-446d-aad8-58fbf40874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escription xmlns="http://schemas.microsoft.com/sharepoint/v3" xsi:nil="true"/>
    <ImageCreateDate xmlns="http://schemas.microsoft.com/sharepoint/v3" xsi:nil="true"/>
    <InformationType xmlns="04738c6d-ecc8-46f1-821f-82e308eab3d9">Photographs and Slides</InformationType>
    <AlternateThumbnailUrl xmlns="http://schemas.microsoft.com/sharepoint/v3">
      <Url xsi:nil="true"/>
      <Description xsi:nil="true"/>
    </AlternateThumbnail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5C7949-4B55-4240-8267-F677D36A1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4738c6d-ecc8-46f1-821f-82e308eab3d9"/>
    <ds:schemaRef ds:uri="ecb3acdf-a78f-446d-aad8-58fbf40874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2FDD86-B7A4-4B36-8305-74F632EA6007}">
  <ds:schemaRefs>
    <ds:schemaRef ds:uri="04738c6d-ecc8-46f1-821f-82e308eab3d9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ecb3acdf-a78f-446d-aad8-58fbf408741d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207686F-9DCD-4A21-979B-07B5EAD171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213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Company>Ministry of Defence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jacksonc462</dc:creator>
  <cp:keywords/>
  <cp:lastModifiedBy>Claire Murton - Athletics &amp; Netball AO</cp:lastModifiedBy>
  <cp:revision>51</cp:revision>
  <cp:lastPrinted>2022-08-07T19:12:44Z</cp:lastPrinted>
  <dcterms:created xsi:type="dcterms:W3CDTF">2016-09-06T16:52:37Z</dcterms:created>
  <dcterms:modified xsi:type="dcterms:W3CDTF">2022-09-27T10:22:04Z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0x010102002AF991CD72ECD0469421A8503A700AA3</vt:lpwstr>
  </property>
  <property fmtid="{D5CDD505-2E9C-101B-9397-08002B2CF9AE}" pid="3" name="UKProtectiveMarking">
    <vt:lpwstr>OFFICIAL</vt:lpwstr>
  </property>
  <property fmtid="{D5CDD505-2E9C-101B-9397-08002B2CF9AE}" pid="4" name="Declared">
    <vt:lpwstr>false</vt:lpwstr>
  </property>
  <property fmtid="{D5CDD505-2E9C-101B-9397-08002B2CF9AE}" pid="5" name="PolicyIdentifier">
    <vt:lpwstr>UK</vt:lpwstr>
  </property>
  <property fmtid="{D5CDD505-2E9C-101B-9397-08002B2CF9AE}" pid="6" name="Local KeywordsOOB">
    <vt:lpwstr>12 Brigade</vt:lpwstr>
  </property>
  <property fmtid="{D5CDD505-2E9C-101B-9397-08002B2CF9AE}" pid="7" name="AuthorOriginator">
    <vt:lpwstr>Jackson, Carl Sgt</vt:lpwstr>
  </property>
  <property fmtid="{D5CDD505-2E9C-101B-9397-08002B2CF9AE}" pid="8" name="SecurityDescriptors">
    <vt:lpwstr>None</vt:lpwstr>
  </property>
  <property fmtid="{D5CDD505-2E9C-101B-9397-08002B2CF9AE}" pid="9" name="Business OwnerOOB">
    <vt:lpwstr>4 Logistic Suppport Regiment Royal Logistic Corps</vt:lpwstr>
  </property>
  <property fmtid="{D5CDD505-2E9C-101B-9397-08002B2CF9AE}" pid="10" name="fileplanIDOOB">
    <vt:lpwstr>04_Deliver</vt:lpwstr>
  </property>
  <property fmtid="{D5CDD505-2E9C-101B-9397-08002B2CF9AE}" pid="11" name="fileplanIDPTH">
    <vt:lpwstr>04_Deliver</vt:lpwstr>
  </property>
  <property fmtid="{D5CDD505-2E9C-101B-9397-08002B2CF9AE}" pid="12" name="RetentionCategory">
    <vt:lpwstr>None</vt:lpwstr>
  </property>
  <property fmtid="{D5CDD505-2E9C-101B-9397-08002B2CF9AE}" pid="13" name="Subject KeywordsOOB">
    <vt:lpwstr>Royal Logistic Corps</vt:lpwstr>
  </property>
  <property fmtid="{D5CDD505-2E9C-101B-9397-08002B2CF9AE}" pid="14" name="Subject CategoryOOB">
    <vt:lpwstr>ROYAL LOGISTIC CORPS</vt:lpwstr>
  </property>
  <property fmtid="{D5CDD505-2E9C-101B-9397-08002B2CF9AE}" pid="15" name="CreatedOriginated">
    <vt:lpwstr>2016-09-19T23:00:00+00:00</vt:lpwstr>
  </property>
  <property fmtid="{D5CDD505-2E9C-101B-9397-08002B2CF9AE}" pid="16" name="FOIExemption">
    <vt:lpwstr>No</vt:lpwstr>
  </property>
  <property fmtid="{D5CDD505-2E9C-101B-9397-08002B2CF9AE}" pid="17" name="Order">
    <vt:r8>100</vt:r8>
  </property>
  <property fmtid="{D5CDD505-2E9C-101B-9397-08002B2CF9AE}" pid="18" name="_SourceUrl">
    <vt:lpwstr/>
  </property>
  <property fmtid="{D5CDD505-2E9C-101B-9397-08002B2CF9AE}" pid="19" name="_SharedFileIndex">
    <vt:lpwstr/>
  </property>
  <property fmtid="{D5CDD505-2E9C-101B-9397-08002B2CF9AE}" pid="20" name="ComplianceAssetId">
    <vt:lpwstr/>
  </property>
  <property fmtid="{D5CDD505-2E9C-101B-9397-08002B2CF9AE}" pid="21" name="MSIP_Label_d8a60473-494b-4586-a1bb-b0e663054676_Enabled">
    <vt:lpwstr>true</vt:lpwstr>
  </property>
  <property fmtid="{D5CDD505-2E9C-101B-9397-08002B2CF9AE}" pid="22" name="MSIP_Label_d8a60473-494b-4586-a1bb-b0e663054676_SetDate">
    <vt:lpwstr>2022-08-07T19:04:56Z</vt:lpwstr>
  </property>
  <property fmtid="{D5CDD505-2E9C-101B-9397-08002B2CF9AE}" pid="23" name="MSIP_Label_d8a60473-494b-4586-a1bb-b0e663054676_Method">
    <vt:lpwstr>Privileged</vt:lpwstr>
  </property>
  <property fmtid="{D5CDD505-2E9C-101B-9397-08002B2CF9AE}" pid="24" name="MSIP_Label_d8a60473-494b-4586-a1bb-b0e663054676_Name">
    <vt:lpwstr>MOD-1-O-‘UNMARKED’</vt:lpwstr>
  </property>
  <property fmtid="{D5CDD505-2E9C-101B-9397-08002B2CF9AE}" pid="25" name="MSIP_Label_d8a60473-494b-4586-a1bb-b0e663054676_SiteId">
    <vt:lpwstr>be7760ed-5953-484b-ae95-d0a16dfa09e5</vt:lpwstr>
  </property>
  <property fmtid="{D5CDD505-2E9C-101B-9397-08002B2CF9AE}" pid="26" name="MSIP_Label_d8a60473-494b-4586-a1bb-b0e663054676_ActionId">
    <vt:lpwstr>a39933a4-ffbe-4522-baca-a37e15bfcf53</vt:lpwstr>
  </property>
  <property fmtid="{D5CDD505-2E9C-101B-9397-08002B2CF9AE}" pid="27" name="MSIP_Label_d8a60473-494b-4586-a1bb-b0e663054676_ContentBits">
    <vt:lpwstr>0</vt:lpwstr>
  </property>
</Properties>
</file>